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305" r:id="rId7"/>
    <p:sldId id="306" r:id="rId8"/>
    <p:sldId id="307" r:id="rId9"/>
    <p:sldId id="308" r:id="rId10"/>
    <p:sldId id="309" r:id="rId11"/>
    <p:sldId id="322" r:id="rId12"/>
    <p:sldId id="310" r:id="rId13"/>
    <p:sldId id="311" r:id="rId14"/>
    <p:sldId id="324" r:id="rId15"/>
    <p:sldId id="321" r:id="rId16"/>
    <p:sldId id="313" r:id="rId17"/>
    <p:sldId id="319" r:id="rId18"/>
    <p:sldId id="314" r:id="rId19"/>
    <p:sldId id="315" r:id="rId20"/>
    <p:sldId id="316" r:id="rId21"/>
    <p:sldId id="317" r:id="rId22"/>
    <p:sldId id="318" r:id="rId23"/>
    <p:sldId id="320" r:id="rId24"/>
    <p:sldId id="303" r:id="rId25"/>
    <p:sldId id="297" r:id="rId26"/>
    <p:sldId id="32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 (Name 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  <a:p>
            <a:r>
              <a:rPr lang="de-DE" dirty="0">
                <a:solidFill>
                  <a:srgbClr val="FF0000"/>
                </a:solidFill>
              </a:rPr>
              <a:t>Evtl. Datensatz erklären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r>
              <a:rPr lang="de-DE" dirty="0">
                <a:solidFill>
                  <a:srgbClr val="FF0000"/>
                </a:solidFill>
              </a:rPr>
              <a:t> 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521E343-8A91-4E73-A42F-D121B260F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4932"/>
            <a:ext cx="6070620" cy="3412916"/>
          </a:xfrm>
        </p:spPr>
      </p:pic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Breitbild</PresentationFormat>
  <Paragraphs>158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 User</vt:lpstr>
      <vt:lpstr>PowerPoint-Präsentation</vt:lpstr>
      <vt:lpstr>Geschichteter Kategorienplot ?</vt:lpstr>
      <vt:lpstr>Fazit (TP 1)</vt:lpstr>
      <vt:lpstr>Lat. Inschriften (Name TP 2)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40</cp:revision>
  <dcterms:created xsi:type="dcterms:W3CDTF">2019-12-07T13:57:59Z</dcterms:created>
  <dcterms:modified xsi:type="dcterms:W3CDTF">2019-12-08T23:01:00Z</dcterms:modified>
</cp:coreProperties>
</file>